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89" d="100"/>
          <a:sy n="89" d="100"/>
        </p:scale>
        <p:origin x="120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92A07-3EF5-45BE-B3EC-D52C51A17260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06F57-8ADC-4FB9-AB13-04C48EB524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7276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92A07-3EF5-45BE-B3EC-D52C51A17260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06F57-8ADC-4FB9-AB13-04C48EB524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7257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92A07-3EF5-45BE-B3EC-D52C51A17260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06F57-8ADC-4FB9-AB13-04C48EB524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56436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92A07-3EF5-45BE-B3EC-D52C51A17260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06F57-8ADC-4FB9-AB13-04C48EB524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32609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92A07-3EF5-45BE-B3EC-D52C51A17260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06F57-8ADC-4FB9-AB13-04C48EB524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11183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92A07-3EF5-45BE-B3EC-D52C51A17260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06F57-8ADC-4FB9-AB13-04C48EB524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76313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92A07-3EF5-45BE-B3EC-D52C51A17260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06F57-8ADC-4FB9-AB13-04C48EB524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19151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92A07-3EF5-45BE-B3EC-D52C51A17260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06F57-8ADC-4FB9-AB13-04C48EB524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1771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92A07-3EF5-45BE-B3EC-D52C51A17260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06F57-8ADC-4FB9-AB13-04C48EB524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9318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92A07-3EF5-45BE-B3EC-D52C51A17260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06F57-8ADC-4FB9-AB13-04C48EB524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98797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892A07-3EF5-45BE-B3EC-D52C51A17260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006F57-8ADC-4FB9-AB13-04C48EB524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29587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892A07-3EF5-45BE-B3EC-D52C51A17260}" type="datetimeFigureOut">
              <a:rPr lang="en-GB" smtClean="0"/>
              <a:t>14/05/2019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006F57-8ADC-4FB9-AB13-04C48EB524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4413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37149" y="362481"/>
            <a:ext cx="4365939" cy="1477328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1" u="sng" dirty="0" smtClean="0"/>
              <a:t>Day to day/ as appropriate </a:t>
            </a:r>
          </a:p>
          <a:p>
            <a:r>
              <a:rPr lang="en-GB" dirty="0" smtClean="0"/>
              <a:t>Teachers assess daily through VF, marking, observations, testing </a:t>
            </a:r>
            <a:r>
              <a:rPr lang="en-GB" dirty="0" err="1" smtClean="0"/>
              <a:t>etc</a:t>
            </a:r>
            <a:endParaRPr lang="en-GB" dirty="0" smtClean="0"/>
          </a:p>
          <a:p>
            <a:r>
              <a:rPr lang="en-GB" dirty="0" smtClean="0"/>
              <a:t>Teachers highlight statements regularly and as appropriate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8512935" y="2459865"/>
            <a:ext cx="3400023" cy="1477328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1" u="sng" dirty="0" smtClean="0"/>
              <a:t>End of half term</a:t>
            </a:r>
          </a:p>
          <a:p>
            <a:r>
              <a:rPr lang="en-GB" dirty="0" smtClean="0"/>
              <a:t>Teachers ensure the correct statements are highlighted</a:t>
            </a:r>
          </a:p>
          <a:p>
            <a:r>
              <a:rPr lang="en-GB" dirty="0" smtClean="0"/>
              <a:t>Teachers make the decision on the band and step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726546" y="5177306"/>
            <a:ext cx="3786389" cy="1477328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1" u="sng" dirty="0" smtClean="0"/>
              <a:t>In half term holidays</a:t>
            </a:r>
          </a:p>
          <a:p>
            <a:r>
              <a:rPr lang="en-GB" dirty="0" smtClean="0"/>
              <a:t>Data is analysed</a:t>
            </a:r>
          </a:p>
          <a:p>
            <a:r>
              <a:rPr lang="en-GB" dirty="0" smtClean="0"/>
              <a:t>Focus pupils progress and attainment looked at</a:t>
            </a:r>
          </a:p>
          <a:p>
            <a:r>
              <a:rPr lang="en-GB" dirty="0" smtClean="0"/>
              <a:t>Next steps established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744246">
            <a:off x="2070616" y="546338"/>
            <a:ext cx="1924050" cy="19526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55886" y="530717"/>
            <a:ext cx="1933575" cy="17526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1264" y="4153368"/>
            <a:ext cx="1704975" cy="204787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18185" y="2530595"/>
            <a:ext cx="3850783" cy="203132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1" u="sng" dirty="0" smtClean="0"/>
              <a:t>First week of a new term</a:t>
            </a:r>
          </a:p>
          <a:p>
            <a:r>
              <a:rPr lang="en-GB" dirty="0" smtClean="0"/>
              <a:t>Pupil progress meetings</a:t>
            </a:r>
          </a:p>
          <a:p>
            <a:r>
              <a:rPr lang="en-GB" dirty="0" smtClean="0"/>
              <a:t>Review previous half term</a:t>
            </a:r>
          </a:p>
          <a:p>
            <a:r>
              <a:rPr lang="en-GB" dirty="0" smtClean="0"/>
              <a:t>Discuss what’s going well</a:t>
            </a:r>
          </a:p>
          <a:p>
            <a:r>
              <a:rPr lang="en-GB" dirty="0" smtClean="0"/>
              <a:t>Discuss next steps</a:t>
            </a:r>
          </a:p>
          <a:p>
            <a:r>
              <a:rPr lang="en-GB" dirty="0" smtClean="0"/>
              <a:t>Identify target children and what all can do to help</a:t>
            </a:r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25415" y="4921084"/>
            <a:ext cx="2019300" cy="1733550"/>
          </a:xfrm>
          <a:prstGeom prst="rect">
            <a:avLst/>
          </a:prstGeom>
        </p:spPr>
      </p:pic>
      <p:sp>
        <p:nvSpPr>
          <p:cNvPr id="12" name="Explosion 1 11"/>
          <p:cNvSpPr/>
          <p:nvPr/>
        </p:nvSpPr>
        <p:spPr>
          <a:xfrm>
            <a:off x="4521766" y="2034347"/>
            <a:ext cx="3706552" cy="2886737"/>
          </a:xfrm>
          <a:prstGeom prst="irregularSeal1">
            <a:avLst/>
          </a:prstGeom>
          <a:solidFill>
            <a:schemeClr val="bg1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Assessment cycle </a:t>
            </a:r>
          </a:p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St Teresa’s</a:t>
            </a:r>
            <a:endParaRPr lang="en-GB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82533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96</Words>
  <Application>Microsoft Office PowerPoint</Application>
  <PresentationFormat>Widescreen</PresentationFormat>
  <Paragraphs>18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St Teresa's Primary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Lydia Spratt</dc:creator>
  <cp:lastModifiedBy>Lydia Spratt</cp:lastModifiedBy>
  <cp:revision>5</cp:revision>
  <cp:lastPrinted>2019-05-14T08:43:04Z</cp:lastPrinted>
  <dcterms:created xsi:type="dcterms:W3CDTF">2019-05-09T19:56:30Z</dcterms:created>
  <dcterms:modified xsi:type="dcterms:W3CDTF">2019-05-14T08:43:50Z</dcterms:modified>
</cp:coreProperties>
</file>